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8B2C-CDE4-4213-BB9F-D9AE8095F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FC631-9900-4C32-815E-6CC56EC13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6165-F61E-4471-93E0-3D42309D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03E0-F2DD-4A64-9E39-38BF0420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4CF6-5E0A-4769-8BBC-276DA31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76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77E5-DC99-49AF-92AE-85E9A7B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DF93-1B99-4A7F-8B26-F3BB177E4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5767E-2082-4C64-A6C5-7EF72CF8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8101-8867-4BC2-AECD-8969DE01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C820-6625-4FAB-B4D5-19A689BE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6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4CF6C-1E33-4A22-9B44-FEE376772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165CC-0AC0-42FC-AB5E-6644954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4812-6F5A-49C6-BB78-BFD8B99F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3397-4A39-4DE7-BE67-74D861E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F2FB2-7D55-4D5D-8760-A0DB93D3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8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31AF-0905-4B5F-8BB4-0DCCE3FC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89D0-7111-4511-BBAC-A495D2588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198C-A6FE-4A55-B2AA-2F554C80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173AC-3F6B-4558-982E-A1D1265A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DB23-3114-4D11-A4D2-8DC3455E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09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46D-BA36-4621-8A6B-C926A082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C3D8-DEAF-471E-A53B-9401D925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4047-9AE2-49A9-9EB7-381FED2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45BA-874F-45BB-8E03-38E00582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1924-9801-44D7-98C4-A917270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202-82EB-42A5-8933-BE7DC0BB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4A72-2146-48C0-A87E-8EBC645D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419CA-C8C8-48BB-82C3-770E2FC9A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7CE71-C352-4D3A-A2DC-05836117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90EDA-19FC-4241-852D-0240DAB5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B35A-7B33-45CA-9374-7E85C4A5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3AB-0665-4788-BEA8-AFCB205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D9EA7-D67D-4417-9016-524142B9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F366D-EA1B-4851-A640-4EFBBE64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A000E-1670-4D5A-8FA5-036056C18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491FE-5253-4590-9FBF-F8884D976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439DB-6066-46A0-B641-FF336F31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52C5C-F35B-4531-90F4-D5B9D5E0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1D52C-E0EA-4FA0-AA39-DA7D24E2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20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1107-4BC8-4BDF-B9E3-B631B223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843E3-CE62-46EE-B5C9-E530AE1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3E2D9-41AA-49EA-BAE9-1E2945CA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05F1-A93A-4298-8104-AB58EB1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20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4DF22-4C9A-47A2-908D-38E72C95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D196E-3D9E-4B61-80BE-0A64A0CB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2CEE-87F1-4105-A3E1-82274CEC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54D-4192-4544-9172-BCC826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CB7D-2B0A-4E37-826D-41FD80FA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AEE7-3ADF-4357-9533-68D81EA38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3BA08-1C04-4DE3-8E3F-15E671E1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2E41-8A40-4A2F-82A3-7FEE3D63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1A92B-8567-40F9-B84A-A2E08831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2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65A3-2739-43D6-808B-0539DC4C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80DBE-6767-45A3-8C32-3284A5F85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6AC0B-D34C-49B5-8764-D722341A3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37E34-6414-4FE8-B521-9C86AAC9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37B59-7952-4968-AAB9-8CD270BF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AEA92-1F5F-4F63-9B86-7285CC6D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38061-B351-4390-B997-A743692D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AE873-8529-4643-9688-2068FF44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9057-04A7-4246-BE26-BA4F82956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87C8-E962-48DF-8FDF-5475666C9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E643-806A-4599-92F0-09FB0381D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2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55D9357D-1A4E-4715-ACF5-60587C7397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3817" y="4465865"/>
            <a:ext cx="5486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A4B2BDE-EED5-4FD9-8C92-BD183E6070F2}"/>
              </a:ext>
            </a:extLst>
          </p:cNvPr>
          <p:cNvSpPr txBox="1">
            <a:spLocks/>
          </p:cNvSpPr>
          <p:nvPr/>
        </p:nvSpPr>
        <p:spPr bwMode="auto">
          <a:xfrm>
            <a:off x="2077617" y="3018065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Click to Edit Presentation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80E6D01-2562-4F2D-A787-04FFA8D02B2F}"/>
              </a:ext>
            </a:extLst>
          </p:cNvPr>
          <p:cNvSpPr txBox="1">
            <a:spLocks/>
          </p:cNvSpPr>
          <p:nvPr/>
        </p:nvSpPr>
        <p:spPr bwMode="auto">
          <a:xfrm>
            <a:off x="2077617" y="4618265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>
                <a:solidFill>
                  <a:srgbClr val="FFFFFF"/>
                </a:solidFill>
                <a:ea typeface="ＭＳ Ｐゴシック" charset="-128"/>
              </a:rPr>
              <a:t>Click to edit Presenter Name</a:t>
            </a:r>
          </a:p>
          <a:p>
            <a:pPr>
              <a:spcBef>
                <a:spcPct val="20000"/>
              </a:spcBef>
            </a:pPr>
            <a:r>
              <a:rPr lang="en-US" altLang="x-none" sz="1600" i="1">
                <a:solidFill>
                  <a:srgbClr val="FFFFFF"/>
                </a:solidFill>
                <a:ea typeface="ＭＳ Ｐゴシック" charset="-128"/>
              </a:rPr>
              <a:t>Presenter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9F6FC6-5CEF-49B9-94C7-08587B203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17" y="1470739"/>
            <a:ext cx="1318726" cy="13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55D9357D-1A4E-4715-ACF5-60587C7397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3817" y="4465865"/>
            <a:ext cx="5486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A4B2BDE-EED5-4FD9-8C92-BD183E6070F2}"/>
              </a:ext>
            </a:extLst>
          </p:cNvPr>
          <p:cNvSpPr txBox="1">
            <a:spLocks/>
          </p:cNvSpPr>
          <p:nvPr/>
        </p:nvSpPr>
        <p:spPr bwMode="auto">
          <a:xfrm>
            <a:off x="2077617" y="3018065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Click to Edit Presentation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80E6D01-2562-4F2D-A787-04FFA8D02B2F}"/>
              </a:ext>
            </a:extLst>
          </p:cNvPr>
          <p:cNvSpPr txBox="1">
            <a:spLocks/>
          </p:cNvSpPr>
          <p:nvPr/>
        </p:nvSpPr>
        <p:spPr bwMode="auto">
          <a:xfrm>
            <a:off x="2077617" y="4618265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>
                <a:solidFill>
                  <a:srgbClr val="FFFFFF"/>
                </a:solidFill>
                <a:ea typeface="ＭＳ Ｐゴシック" charset="-128"/>
              </a:rPr>
              <a:t>Click to edit Presenter Name</a:t>
            </a:r>
          </a:p>
          <a:p>
            <a:pPr>
              <a:spcBef>
                <a:spcPct val="20000"/>
              </a:spcBef>
            </a:pPr>
            <a:r>
              <a:rPr lang="en-US" altLang="x-none" sz="1600" i="1">
                <a:solidFill>
                  <a:srgbClr val="FFFFFF"/>
                </a:solidFill>
                <a:ea typeface="ＭＳ Ｐゴシック" charset="-128"/>
              </a:rPr>
              <a:t>Presenter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6BCAB-5FA4-466F-80C5-760F0BE0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02" y="5453738"/>
            <a:ext cx="1318727" cy="13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Sharma</dc:creator>
  <cp:lastModifiedBy>Deepak Sharma</cp:lastModifiedBy>
  <cp:revision>1</cp:revision>
  <dcterms:created xsi:type="dcterms:W3CDTF">2022-08-22T07:44:37Z</dcterms:created>
  <dcterms:modified xsi:type="dcterms:W3CDTF">2022-08-22T07:46:24Z</dcterms:modified>
</cp:coreProperties>
</file>