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D57"/>
    <a:srgbClr val="0040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A8B2C-CDE4-4213-BB9F-D9AE8095F7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FFC631-9900-4C32-815E-6CC56EC135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FC6165-F61E-4471-93E0-3D42309DC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01A39-3733-4943-9BDB-194A2F6D4EF7}" type="datetimeFigureOut">
              <a:rPr lang="en-IN" smtClean="0"/>
              <a:t>22-08-2022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4103E0-F2DD-4A64-9E39-38BF04208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954CF6-5E0A-4769-8BBC-276DA3120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2A496-6D5C-4350-A12C-0D5B6B8A73C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52763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777E5-DC99-49AF-92AE-85E9A7BCB8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EDDF93-1B99-4A7F-8B26-F3BB177E4C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85767E-2082-4C64-A6C5-7EF72CF87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01A39-3733-4943-9BDB-194A2F6D4EF7}" type="datetimeFigureOut">
              <a:rPr lang="en-IN" smtClean="0"/>
              <a:t>22-08-2022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E58101-8867-4BC2-AECD-8969DE01F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40C820-6625-4FAB-B4D5-19A689BE7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2A496-6D5C-4350-A12C-0D5B6B8A73C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37687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074CF6C-1E33-4A22-9B44-FEE376772E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8165CC-0AC0-42FC-AB5E-6644954876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5C4812-6F5A-49C6-BB78-BFD8B99F2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01A39-3733-4943-9BDB-194A2F6D4EF7}" type="datetimeFigureOut">
              <a:rPr lang="en-IN" smtClean="0"/>
              <a:t>22-08-2022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033397-4A39-4DE7-BE67-74D861ED6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AF2FB2-7D55-4D5D-8760-A0DB93D30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2A496-6D5C-4350-A12C-0D5B6B8A73C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28816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F31AF-0905-4B5F-8BB4-0DCCE3FC6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6989D0-7111-4511-BBAC-A495D25884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E5198C-A6FE-4A55-B2AA-2F554C809A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01A39-3733-4943-9BDB-194A2F6D4EF7}" type="datetimeFigureOut">
              <a:rPr lang="en-IN" smtClean="0"/>
              <a:t>22-08-2022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E173AC-3F6B-4558-982E-A1D1265A2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0ADB23-3114-4D11-A4D2-8DC3455E4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2A496-6D5C-4350-A12C-0D5B6B8A73C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96092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EE46D-BA36-4621-8A6B-C926A082D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2FC3D8-DEAF-471E-A53B-9401D925FE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254047-9AE2-49A9-9EB7-381FED26E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01A39-3733-4943-9BDB-194A2F6D4EF7}" type="datetimeFigureOut">
              <a:rPr lang="en-IN" smtClean="0"/>
              <a:t>22-08-2022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8845BA-874F-45BB-8E03-38E005827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C61924-9801-44D7-98C4-A91727094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2A496-6D5C-4350-A12C-0D5B6B8A73C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7698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FB202-82EB-42A5-8933-BE7DC0BBB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6C4A72-2146-48C0-A87E-8EBC645D58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E419CA-C8C8-48BB-82C3-770E2FC9A7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67CE71-C352-4D3A-A2DC-05836117A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01A39-3733-4943-9BDB-194A2F6D4EF7}" type="datetimeFigureOut">
              <a:rPr lang="en-IN" smtClean="0"/>
              <a:t>22-08-2022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990EDA-19FC-4241-852D-0240DAB575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18B35A-7B33-45CA-9374-7E85C4A53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2A496-6D5C-4350-A12C-0D5B6B8A73C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3472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0B3AB-0665-4788-BEA8-AFCB20524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DD9EA7-D67D-4417-9016-524142B9F2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EF366D-EA1B-4851-A640-4EFBBE64BB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AA000E-1670-4D5A-8FA5-036056C189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C491FE-5253-4590-9FBF-F8884D9769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35439DB-6066-46A0-B641-FF336F310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01A39-3733-4943-9BDB-194A2F6D4EF7}" type="datetimeFigureOut">
              <a:rPr lang="en-IN" smtClean="0"/>
              <a:t>22-08-2022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F52C5C-F35B-4531-90F4-D5B9D5E03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DA1D52C-E0EA-4FA0-AA39-DA7D24E23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2A496-6D5C-4350-A12C-0D5B6B8A73C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54200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A1107-4BC8-4BDF-B9E3-B631B223E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0843E3-CE62-46EE-B5C9-E530AE18A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01A39-3733-4943-9BDB-194A2F6D4EF7}" type="datetimeFigureOut">
              <a:rPr lang="en-IN" smtClean="0"/>
              <a:t>22-08-2022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A3E2D9-41AA-49EA-BAE9-1E2945CAF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1605F1-A93A-4298-8104-AB58EB137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2A496-6D5C-4350-A12C-0D5B6B8A73C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72209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024DF22-4C9A-47A2-908D-38E72C95DA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01A39-3733-4943-9BDB-194A2F6D4EF7}" type="datetimeFigureOut">
              <a:rPr lang="en-IN" smtClean="0"/>
              <a:t>22-08-2022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9D196E-3D9E-4B61-80BE-0A64A0CB35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DE2CEE-87F1-4105-A3E1-82274CEC4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2A496-6D5C-4350-A12C-0D5B6B8A73C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45643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21A54D-4192-4544-9172-BCC826B75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64CB7D-2B0A-4E37-826D-41FD80FAC1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33AEE7-3ADF-4357-9533-68D81EA386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33BA08-1C04-4DE3-8E3F-15E671E1B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01A39-3733-4943-9BDB-194A2F6D4EF7}" type="datetimeFigureOut">
              <a:rPr lang="en-IN" smtClean="0"/>
              <a:t>22-08-2022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3A2E41-8A40-4A2F-82A3-7FEE3D630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11A92B-8567-40F9-B84A-A2E088316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2A496-6D5C-4350-A12C-0D5B6B8A73C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50203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765A3-2739-43D6-808B-0539DC4CE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480DBE-6767-45A3-8C32-3284A5F85F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A6AC0B-D34C-49B5-8764-D722341A3B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337E34-6414-4FE8-B521-9C86AAC9D6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01A39-3733-4943-9BDB-194A2F6D4EF7}" type="datetimeFigureOut">
              <a:rPr lang="en-IN" smtClean="0"/>
              <a:t>22-08-2022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237B59-7952-4968-AAB9-8CD270BFD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5AEA92-1F5F-4F63-9B86-7285CC6DA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2A496-6D5C-4350-A12C-0D5B6B8A73C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0024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638061-B351-4390-B997-A743692D6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EAE873-8529-4643-9688-2068FF440B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F39057-04A7-4246-BE26-BA4F82956C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101A39-3733-4943-9BDB-194A2F6D4EF7}" type="datetimeFigureOut">
              <a:rPr lang="en-IN" smtClean="0"/>
              <a:t>22-08-2022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8187C8-E962-48DF-8FDF-5475666C92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E6E643-806A-4599-92F0-09FB0381D5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42A496-6D5C-4350-A12C-0D5B6B8A73C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74215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1">
            <a:extLst>
              <a:ext uri="{FF2B5EF4-FFF2-40B4-BE49-F238E27FC236}">
                <a16:creationId xmlns:a16="http://schemas.microsoft.com/office/drawing/2014/main" id="{55D9357D-1A4E-4715-ACF5-60587C73974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71670" y="4013719"/>
            <a:ext cx="5486400" cy="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CA4B2BDE-EED5-4FD9-8C92-BD183E6070F2}"/>
              </a:ext>
            </a:extLst>
          </p:cNvPr>
          <p:cNvSpPr txBox="1">
            <a:spLocks/>
          </p:cNvSpPr>
          <p:nvPr/>
        </p:nvSpPr>
        <p:spPr bwMode="auto">
          <a:xfrm>
            <a:off x="295470" y="2565919"/>
            <a:ext cx="518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175" indent="-3175">
              <a:spcBef>
                <a:spcPts val="600"/>
              </a:spcBef>
              <a:defRPr sz="140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 marL="742950" indent="-285750">
              <a:spcBef>
                <a:spcPts val="600"/>
              </a:spcBef>
              <a:buSzPct val="110000"/>
              <a:buFont typeface="Arial" charset="0"/>
              <a:buChar char="•"/>
              <a:defRPr sz="140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143000" indent="-228600">
              <a:spcBef>
                <a:spcPts val="600"/>
              </a:spcBef>
              <a:buSzPct val="110000"/>
              <a:buFont typeface=".AppleSystemUIFont" charset="-120"/>
              <a:buChar char="–"/>
              <a:defRPr sz="1400" i="1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 marL="1600200" indent="-228600">
              <a:spcBef>
                <a:spcPts val="600"/>
              </a:spcBef>
              <a:buSzPct val="110000"/>
              <a:buFont typeface="Arial" charset="0"/>
              <a:buChar char="•"/>
              <a:defRPr sz="140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057400" indent="-228600">
              <a:spcBef>
                <a:spcPts val="600"/>
              </a:spcBef>
              <a:buSzPct val="110000"/>
              <a:buFont typeface=".AppleSystemUIFont" charset="-120"/>
              <a:buChar char="–"/>
              <a:defRPr sz="1400" i="1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5pPr>
            <a:lvl6pPr marL="2514600" indent="-228600" fontAlgn="base">
              <a:spcBef>
                <a:spcPts val="600"/>
              </a:spcBef>
              <a:spcAft>
                <a:spcPct val="0"/>
              </a:spcAft>
              <a:buSzPct val="110000"/>
              <a:buFont typeface=".AppleSystemUIFont" charset="-120"/>
              <a:buChar char="–"/>
              <a:defRPr sz="1400" i="1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6pPr>
            <a:lvl7pPr marL="2971800" indent="-228600" fontAlgn="base">
              <a:spcBef>
                <a:spcPts val="600"/>
              </a:spcBef>
              <a:spcAft>
                <a:spcPct val="0"/>
              </a:spcAft>
              <a:buSzPct val="110000"/>
              <a:buFont typeface=".AppleSystemUIFont" charset="-120"/>
              <a:buChar char="–"/>
              <a:defRPr sz="1400" i="1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7pPr>
            <a:lvl8pPr marL="3429000" indent="-228600" fontAlgn="base">
              <a:spcBef>
                <a:spcPts val="600"/>
              </a:spcBef>
              <a:spcAft>
                <a:spcPct val="0"/>
              </a:spcAft>
              <a:buSzPct val="110000"/>
              <a:buFont typeface=".AppleSystemUIFont" charset="-120"/>
              <a:buChar char="–"/>
              <a:defRPr sz="1400" i="1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8pPr>
            <a:lvl9pPr marL="3886200" indent="-228600" fontAlgn="base">
              <a:spcBef>
                <a:spcPts val="600"/>
              </a:spcBef>
              <a:spcAft>
                <a:spcPct val="0"/>
              </a:spcAft>
              <a:buSzPct val="110000"/>
              <a:buFont typeface=".AppleSystemUIFont" charset="-120"/>
              <a:buChar char="–"/>
              <a:defRPr sz="1400" i="1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9pPr>
          </a:lstStyle>
          <a:p>
            <a:pPr>
              <a:spcBef>
                <a:spcPts val="0"/>
              </a:spcBef>
            </a:pPr>
            <a:r>
              <a:rPr lang="en-US" altLang="x-none" sz="4000" dirty="0">
                <a:solidFill>
                  <a:schemeClr val="bg1"/>
                </a:solidFill>
                <a:ea typeface="ＭＳ Ｐゴシック" charset="-128"/>
              </a:rPr>
              <a:t>Click to Edit Presentation Title</a:t>
            </a:r>
          </a:p>
        </p:txBody>
      </p:sp>
      <p:sp>
        <p:nvSpPr>
          <p:cNvPr id="6" name="Text Placeholder 16">
            <a:extLst>
              <a:ext uri="{FF2B5EF4-FFF2-40B4-BE49-F238E27FC236}">
                <a16:creationId xmlns:a16="http://schemas.microsoft.com/office/drawing/2014/main" id="{680E6D01-2562-4F2D-A787-04FFA8D02B2F}"/>
              </a:ext>
            </a:extLst>
          </p:cNvPr>
          <p:cNvSpPr txBox="1">
            <a:spLocks/>
          </p:cNvSpPr>
          <p:nvPr/>
        </p:nvSpPr>
        <p:spPr bwMode="auto">
          <a:xfrm>
            <a:off x="295470" y="4166119"/>
            <a:ext cx="5257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175" indent="-3175">
              <a:spcBef>
                <a:spcPts val="600"/>
              </a:spcBef>
              <a:defRPr sz="140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 marL="742950" indent="-285750">
              <a:spcBef>
                <a:spcPts val="600"/>
              </a:spcBef>
              <a:buSzPct val="110000"/>
              <a:buFont typeface="Arial" charset="0"/>
              <a:buChar char="•"/>
              <a:defRPr sz="140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143000" indent="-228600">
              <a:spcBef>
                <a:spcPts val="600"/>
              </a:spcBef>
              <a:buSzPct val="110000"/>
              <a:buFont typeface=".AppleSystemUIFont" charset="-120"/>
              <a:buChar char="–"/>
              <a:defRPr sz="1400" i="1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 marL="1600200" indent="-228600">
              <a:spcBef>
                <a:spcPts val="600"/>
              </a:spcBef>
              <a:buSzPct val="110000"/>
              <a:buFont typeface="Arial" charset="0"/>
              <a:buChar char="•"/>
              <a:defRPr sz="140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057400" indent="-228600">
              <a:spcBef>
                <a:spcPts val="600"/>
              </a:spcBef>
              <a:buSzPct val="110000"/>
              <a:buFont typeface=".AppleSystemUIFont" charset="-120"/>
              <a:buChar char="–"/>
              <a:defRPr sz="1400" i="1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5pPr>
            <a:lvl6pPr marL="2514600" indent="-228600" fontAlgn="base">
              <a:spcBef>
                <a:spcPts val="600"/>
              </a:spcBef>
              <a:spcAft>
                <a:spcPct val="0"/>
              </a:spcAft>
              <a:buSzPct val="110000"/>
              <a:buFont typeface=".AppleSystemUIFont" charset="-120"/>
              <a:buChar char="–"/>
              <a:defRPr sz="1400" i="1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6pPr>
            <a:lvl7pPr marL="2971800" indent="-228600" fontAlgn="base">
              <a:spcBef>
                <a:spcPts val="600"/>
              </a:spcBef>
              <a:spcAft>
                <a:spcPct val="0"/>
              </a:spcAft>
              <a:buSzPct val="110000"/>
              <a:buFont typeface=".AppleSystemUIFont" charset="-120"/>
              <a:buChar char="–"/>
              <a:defRPr sz="1400" i="1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7pPr>
            <a:lvl8pPr marL="3429000" indent="-228600" fontAlgn="base">
              <a:spcBef>
                <a:spcPts val="600"/>
              </a:spcBef>
              <a:spcAft>
                <a:spcPct val="0"/>
              </a:spcAft>
              <a:buSzPct val="110000"/>
              <a:buFont typeface=".AppleSystemUIFont" charset="-120"/>
              <a:buChar char="–"/>
              <a:defRPr sz="1400" i="1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8pPr>
            <a:lvl9pPr marL="3886200" indent="-228600" fontAlgn="base">
              <a:spcBef>
                <a:spcPts val="600"/>
              </a:spcBef>
              <a:spcAft>
                <a:spcPct val="0"/>
              </a:spcAft>
              <a:buSzPct val="110000"/>
              <a:buFont typeface=".AppleSystemUIFont" charset="-120"/>
              <a:buChar char="–"/>
              <a:defRPr sz="1400" i="1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x-none" sz="1600">
                <a:solidFill>
                  <a:srgbClr val="FFFFFF"/>
                </a:solidFill>
                <a:ea typeface="ＭＳ Ｐゴシック" charset="-128"/>
              </a:rPr>
              <a:t>Click to edit Presenter Name</a:t>
            </a:r>
          </a:p>
          <a:p>
            <a:pPr>
              <a:spcBef>
                <a:spcPct val="20000"/>
              </a:spcBef>
            </a:pPr>
            <a:r>
              <a:rPr lang="en-US" altLang="x-none" sz="1600" i="1">
                <a:solidFill>
                  <a:srgbClr val="FFFFFF"/>
                </a:solidFill>
                <a:ea typeface="ＭＳ Ｐゴシック" charset="-128"/>
              </a:rPr>
              <a:t>Presenter Title</a:t>
            </a:r>
          </a:p>
        </p:txBody>
      </p:sp>
    </p:spTree>
    <p:extLst>
      <p:ext uri="{BB962C8B-B14F-4D97-AF65-F5344CB8AC3E}">
        <p14:creationId xmlns:p14="http://schemas.microsoft.com/office/powerpoint/2010/main" val="1640570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1">
            <a:extLst>
              <a:ext uri="{FF2B5EF4-FFF2-40B4-BE49-F238E27FC236}">
                <a16:creationId xmlns:a16="http://schemas.microsoft.com/office/drawing/2014/main" id="{55D9357D-1A4E-4715-ACF5-60587C73974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153817" y="4465865"/>
            <a:ext cx="5486400" cy="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Text Placeholder 16">
            <a:extLst>
              <a:ext uri="{FF2B5EF4-FFF2-40B4-BE49-F238E27FC236}">
                <a16:creationId xmlns:a16="http://schemas.microsoft.com/office/drawing/2014/main" id="{680E6D01-2562-4F2D-A787-04FFA8D02B2F}"/>
              </a:ext>
            </a:extLst>
          </p:cNvPr>
          <p:cNvSpPr txBox="1">
            <a:spLocks/>
          </p:cNvSpPr>
          <p:nvPr/>
        </p:nvSpPr>
        <p:spPr bwMode="auto">
          <a:xfrm>
            <a:off x="2077617" y="4618265"/>
            <a:ext cx="5257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175" indent="-3175">
              <a:spcBef>
                <a:spcPts val="600"/>
              </a:spcBef>
              <a:defRPr sz="140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 marL="742950" indent="-285750">
              <a:spcBef>
                <a:spcPts val="600"/>
              </a:spcBef>
              <a:buSzPct val="110000"/>
              <a:buFont typeface="Arial" charset="0"/>
              <a:buChar char="•"/>
              <a:defRPr sz="140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143000" indent="-228600">
              <a:spcBef>
                <a:spcPts val="600"/>
              </a:spcBef>
              <a:buSzPct val="110000"/>
              <a:buFont typeface=".AppleSystemUIFont" charset="-120"/>
              <a:buChar char="–"/>
              <a:defRPr sz="1400" i="1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 marL="1600200" indent="-228600">
              <a:spcBef>
                <a:spcPts val="600"/>
              </a:spcBef>
              <a:buSzPct val="110000"/>
              <a:buFont typeface="Arial" charset="0"/>
              <a:buChar char="•"/>
              <a:defRPr sz="140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057400" indent="-228600">
              <a:spcBef>
                <a:spcPts val="600"/>
              </a:spcBef>
              <a:buSzPct val="110000"/>
              <a:buFont typeface=".AppleSystemUIFont" charset="-120"/>
              <a:buChar char="–"/>
              <a:defRPr sz="1400" i="1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5pPr>
            <a:lvl6pPr marL="2514600" indent="-228600" fontAlgn="base">
              <a:spcBef>
                <a:spcPts val="600"/>
              </a:spcBef>
              <a:spcAft>
                <a:spcPct val="0"/>
              </a:spcAft>
              <a:buSzPct val="110000"/>
              <a:buFont typeface=".AppleSystemUIFont" charset="-120"/>
              <a:buChar char="–"/>
              <a:defRPr sz="1400" i="1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6pPr>
            <a:lvl7pPr marL="2971800" indent="-228600" fontAlgn="base">
              <a:spcBef>
                <a:spcPts val="600"/>
              </a:spcBef>
              <a:spcAft>
                <a:spcPct val="0"/>
              </a:spcAft>
              <a:buSzPct val="110000"/>
              <a:buFont typeface=".AppleSystemUIFont" charset="-120"/>
              <a:buChar char="–"/>
              <a:defRPr sz="1400" i="1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7pPr>
            <a:lvl8pPr marL="3429000" indent="-228600" fontAlgn="base">
              <a:spcBef>
                <a:spcPts val="600"/>
              </a:spcBef>
              <a:spcAft>
                <a:spcPct val="0"/>
              </a:spcAft>
              <a:buSzPct val="110000"/>
              <a:buFont typeface=".AppleSystemUIFont" charset="-120"/>
              <a:buChar char="–"/>
              <a:defRPr sz="1400" i="1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8pPr>
            <a:lvl9pPr marL="3886200" indent="-228600" fontAlgn="base">
              <a:spcBef>
                <a:spcPts val="600"/>
              </a:spcBef>
              <a:spcAft>
                <a:spcPct val="0"/>
              </a:spcAft>
              <a:buSzPct val="110000"/>
              <a:buFont typeface=".AppleSystemUIFont" charset="-120"/>
              <a:buChar char="–"/>
              <a:defRPr sz="1400" i="1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x-none" sz="1600">
                <a:solidFill>
                  <a:srgbClr val="FFFFFF"/>
                </a:solidFill>
                <a:ea typeface="ＭＳ Ｐゴシック" charset="-128"/>
              </a:rPr>
              <a:t>Click to edit Presenter Name</a:t>
            </a:r>
          </a:p>
          <a:p>
            <a:pPr>
              <a:spcBef>
                <a:spcPct val="20000"/>
              </a:spcBef>
            </a:pPr>
            <a:r>
              <a:rPr lang="en-US" altLang="x-none" sz="1600" i="1">
                <a:solidFill>
                  <a:srgbClr val="FFFFFF"/>
                </a:solidFill>
                <a:ea typeface="ＭＳ Ｐゴシック" charset="-128"/>
              </a:rPr>
              <a:t>Presenter 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06C0725-F168-4665-BC49-3E3099ADFE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2640" y="5064966"/>
            <a:ext cx="1321841" cy="1321841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B98A06F3-6AD1-4A83-8DDB-5A5FFFDA14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1001"/>
            <a:ext cx="9144000" cy="1102323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BE8CADC7-C566-4B2A-ACE7-1D39D32F2D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405723"/>
            <a:ext cx="9144000" cy="3852077"/>
          </a:xfrm>
        </p:spPr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4720116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07670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19</Words>
  <Application>Microsoft Office PowerPoint</Application>
  <PresentationFormat>Widescreen</PresentationFormat>
  <Paragraphs>5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Open Sans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Deepak Sharma</dc:creator>
  <cp:lastModifiedBy>Deepak Sharma</cp:lastModifiedBy>
  <cp:revision>4</cp:revision>
  <dcterms:created xsi:type="dcterms:W3CDTF">2022-08-22T07:44:37Z</dcterms:created>
  <dcterms:modified xsi:type="dcterms:W3CDTF">2022-08-22T09:51:31Z</dcterms:modified>
</cp:coreProperties>
</file>