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7"/>
    <a:srgbClr val="00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4E666-FB32-44E8-83D0-21505A35CB68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B34E9-8C99-4B1C-85D8-C25D527D38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119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8B2C-CDE4-4213-BB9F-D9AE8095F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FC631-9900-4C32-815E-6CC56EC13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C6165-F61E-4471-93E0-3D42309D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F39C-B54F-411C-B204-DB725CE6E2B2}" type="datetime1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103E0-F2DD-4A64-9E39-38BF0420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54CF6-5E0A-4769-8BBC-276DA31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76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77E5-DC99-49AF-92AE-85E9A7BC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DDF93-1B99-4A7F-8B26-F3BB177E4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5767E-2082-4C64-A6C5-7EF72CF8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034B5-A622-4FE6-9E96-E3CF5D511579}" type="datetime1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58101-8867-4BC2-AECD-8969DE01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0C820-6625-4FAB-B4D5-19A689BE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768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4CF6C-1E33-4A22-9B44-FEE376772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165CC-0AC0-42FC-AB5E-664495487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C4812-6F5A-49C6-BB78-BFD8B99F2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42A0-EEE2-44AB-96B5-7A6D92FABA9A}" type="datetime1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33397-4A39-4DE7-BE67-74D861ED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F2FB2-7D55-4D5D-8760-A0DB93D3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8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31AF-0905-4B5F-8BB4-0DCCE3FC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989D0-7111-4511-BBAC-A495D2588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5198C-A6FE-4A55-B2AA-2F554C80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5FB8-6E71-4950-BBD5-634E51F032C6}" type="datetime1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173AC-3F6B-4558-982E-A1D1265A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ADB23-3114-4D11-A4D2-8DC3455E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09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46D-BA36-4621-8A6B-C926A082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FC3D8-DEAF-471E-A53B-9401D925F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54047-9AE2-49A9-9EB7-381FED26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4CD6-F4B2-4471-A768-7869FBEDFDEE}" type="datetime1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45BA-874F-45BB-8E03-38E00582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61924-9801-44D7-98C4-A9172709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9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B202-82EB-42A5-8933-BE7DC0BB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C4A72-2146-48C0-A87E-8EBC645D5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419CA-C8C8-48BB-82C3-770E2FC9A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7CE71-C352-4D3A-A2DC-05836117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ECE0-1899-48F1-BE00-4A2FA32D0EA6}" type="datetime1">
              <a:rPr lang="en-IN" smtClean="0"/>
              <a:t>22-08-2022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90EDA-19FC-4241-852D-0240DAB5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8B35A-7B33-45CA-9374-7E85C4A5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47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B3AB-0665-4788-BEA8-AFCB2052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D9EA7-D67D-4417-9016-524142B9F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F366D-EA1B-4851-A640-4EFBBE64B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A000E-1670-4D5A-8FA5-036056C18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C491FE-5253-4590-9FBF-F8884D976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5439DB-6066-46A0-B641-FF336F31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1B56-1BB8-4CF3-A2B4-4BD703095462}" type="datetime1">
              <a:rPr lang="en-IN" smtClean="0"/>
              <a:t>22-08-2022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52C5C-F35B-4531-90F4-D5B9D5E0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1D52C-E0EA-4FA0-AA39-DA7D24E2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420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1107-4BC8-4BDF-B9E3-B631B223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843E3-CE62-46EE-B5C9-E530AE18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13C0-AB50-4158-B924-591063B92EE5}" type="datetime1">
              <a:rPr lang="en-IN" smtClean="0"/>
              <a:t>22-08-2022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3E2D9-41AA-49EA-BAE9-1E2945CA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05F1-A93A-4298-8104-AB58EB13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20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4DF22-4C9A-47A2-908D-38E72C95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A00A-5066-488B-B192-FCFB058C2C2C}" type="datetime1">
              <a:rPr lang="en-IN" smtClean="0"/>
              <a:t>22-08-2022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D196E-3D9E-4B61-80BE-0A64A0CB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E2CEE-87F1-4105-A3E1-82274CEC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564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1A54D-4192-4544-9172-BCC826B7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CB7D-2B0A-4E37-826D-41FD80FAC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3AEE7-3ADF-4357-9533-68D81EA38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3BA08-1C04-4DE3-8E3F-15E671E1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F0DC-07B1-47BC-9FE9-22BC83731226}" type="datetime1">
              <a:rPr lang="en-IN" smtClean="0"/>
              <a:t>22-08-2022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A2E41-8A40-4A2F-82A3-7FEE3D63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1A92B-8567-40F9-B84A-A2E08831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020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65A3-2739-43D6-808B-0539DC4CE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80DBE-6767-45A3-8C32-3284A5F85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6AC0B-D34C-49B5-8764-D722341A3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37E34-6414-4FE8-B521-9C86AAC9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859C-06CC-4AD8-9904-660C48FF18C4}" type="datetime1">
              <a:rPr lang="en-IN" smtClean="0"/>
              <a:t>22-08-2022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37B59-7952-4968-AAB9-8CD270BF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AEA92-1F5F-4F63-9B86-7285CC6D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02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638061-B351-4390-B997-A743692D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AE873-8529-4643-9688-2068FF440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39057-04A7-4246-BE26-BA4F82956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32DD8-01C3-4FEE-A623-2006BEBAFAF2}" type="datetime1">
              <a:rPr lang="en-IN" smtClean="0"/>
              <a:t>22-08-2022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187C8-E962-48DF-8FDF-5475666C9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6E643-806A-4599-92F0-09FB0381D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2A496-6D5C-4350-A12C-0D5B6B8A73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421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3DFCF17-9E38-4859-ABF1-D108DB2D0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4849" y="3875714"/>
            <a:ext cx="6402301" cy="1134571"/>
          </a:xfrm>
        </p:spPr>
        <p:txBody>
          <a:bodyPr>
            <a:normAutofit/>
          </a:bodyPr>
          <a:lstStyle/>
          <a:p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DBC6ECF0-46DA-4400-B6B5-0F89218F7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5828" y="5330443"/>
            <a:ext cx="4920344" cy="607572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3387A0-DD55-41C2-A87A-0BF3C77DD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9" y="67427"/>
            <a:ext cx="1433808" cy="1433808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3A35CAE-734E-4ED8-8777-13460043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05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8CF0006-FD49-4DBD-BE0B-941875DA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003" y="230189"/>
            <a:ext cx="8849831" cy="1162776"/>
          </a:xfrm>
        </p:spPr>
        <p:txBody>
          <a:bodyPr/>
          <a:lstStyle/>
          <a:p>
            <a:endParaRPr lang="en-IN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BDC339-81C0-45B5-AC76-86B7FFA5A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16" y="2169574"/>
            <a:ext cx="11535562" cy="4248004"/>
          </a:xfrm>
        </p:spPr>
        <p:txBody>
          <a:bodyPr/>
          <a:lstStyle/>
          <a:p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154475-2E3A-4FB5-ACAC-DBF45141F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5" y="111596"/>
            <a:ext cx="981639" cy="98163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DDB0354-CBFC-4210-B455-99AE5353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201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B5141-13DC-4059-B743-15963B20C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6" y="5532962"/>
            <a:ext cx="1188513" cy="118851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8397DAB-FE82-4861-B5BF-42BDB174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748"/>
            <a:ext cx="10515600" cy="1325563"/>
          </a:xfrm>
        </p:spPr>
        <p:txBody>
          <a:bodyPr/>
          <a:lstStyle/>
          <a:p>
            <a:endParaRPr lang="en-IN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E7A3FD-9B5E-4AD1-A898-E88A9E168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658"/>
            <a:ext cx="10515600" cy="360479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B593A-A991-48CF-9EBB-B0EF11CE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076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9D2FF-E6DC-460B-AFED-D72055F5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A496-6D5C-4350-A12C-0D5B6B8A73C8}" type="slidenum">
              <a:rPr lang="en-IN" smtClean="0"/>
              <a:t>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96EBF-A2E8-402D-B752-6669E1D50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6" y="1600196"/>
            <a:ext cx="3657607" cy="3657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826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118</TotalTime>
  <Words>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Sharma</dc:creator>
  <cp:lastModifiedBy>Deepak Sharma</cp:lastModifiedBy>
  <cp:revision>4</cp:revision>
  <dcterms:created xsi:type="dcterms:W3CDTF">2022-08-22T07:44:37Z</dcterms:created>
  <dcterms:modified xsi:type="dcterms:W3CDTF">2022-08-22T09:43:15Z</dcterms:modified>
</cp:coreProperties>
</file>